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Relationship Id="rId26" Type="http://schemas.openxmlformats.org/officeDocument/2006/relationships/image" Target="../media/image34.png"/><Relationship Id="rId27" Type="http://schemas.openxmlformats.org/officeDocument/2006/relationships/image" Target="../media/image35.png"/><Relationship Id="rId28" Type="http://schemas.openxmlformats.org/officeDocument/2006/relationships/image" Target="../media/image36.png"/><Relationship Id="rId29" Type="http://schemas.openxmlformats.org/officeDocument/2006/relationships/image" Target="../media/image37.png"/><Relationship Id="rId30" Type="http://schemas.openxmlformats.org/officeDocument/2006/relationships/image" Target="../media/image3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Relationship Id="rId8" Type="http://schemas.openxmlformats.org/officeDocument/2006/relationships/image" Target="../media/image230.png"/><Relationship Id="rId9" Type="http://schemas.openxmlformats.org/officeDocument/2006/relationships/image" Target="../media/image231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243.png"/><Relationship Id="rId12" Type="http://schemas.openxmlformats.org/officeDocument/2006/relationships/image" Target="../media/image244.png"/><Relationship Id="rId13" Type="http://schemas.openxmlformats.org/officeDocument/2006/relationships/image" Target="../media/image24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pn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pn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305.png"/><Relationship Id="rId9" Type="http://schemas.openxmlformats.org/officeDocument/2006/relationships/image" Target="../media/image306.png"/><Relationship Id="rId10" Type="http://schemas.openxmlformats.org/officeDocument/2006/relationships/image" Target="../media/image30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png"/><Relationship Id="rId5" Type="http://schemas.openxmlformats.org/officeDocument/2006/relationships/image" Target="../media/image329.png"/><Relationship Id="rId6" Type="http://schemas.openxmlformats.org/officeDocument/2006/relationships/image" Target="../media/image330.png"/><Relationship Id="rId7" Type="http://schemas.openxmlformats.org/officeDocument/2006/relationships/image" Target="../media/image331.png"/><Relationship Id="rId8" Type="http://schemas.openxmlformats.org/officeDocument/2006/relationships/image" Target="../media/image33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Relationship Id="rId7" Type="http://schemas.openxmlformats.org/officeDocument/2006/relationships/image" Target="../media/image346.png"/><Relationship Id="rId8" Type="http://schemas.openxmlformats.org/officeDocument/2006/relationships/image" Target="../media/image347.png"/><Relationship Id="rId9" Type="http://schemas.openxmlformats.org/officeDocument/2006/relationships/image" Target="../media/image34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3.png"/><Relationship Id="rId3" Type="http://schemas.openxmlformats.org/officeDocument/2006/relationships/image" Target="../media/image364.png"/><Relationship Id="rId4" Type="http://schemas.openxmlformats.org/officeDocument/2006/relationships/image" Target="../media/image365.png"/><Relationship Id="rId5" Type="http://schemas.openxmlformats.org/officeDocument/2006/relationships/image" Target="../media/image366.png"/><Relationship Id="rId6" Type="http://schemas.openxmlformats.org/officeDocument/2006/relationships/image" Target="../media/image367.png"/><Relationship Id="rId7" Type="http://schemas.openxmlformats.org/officeDocument/2006/relationships/image" Target="../media/image368.png"/><Relationship Id="rId8" Type="http://schemas.openxmlformats.org/officeDocument/2006/relationships/image" Target="../media/image369.png"/><Relationship Id="rId9" Type="http://schemas.openxmlformats.org/officeDocument/2006/relationships/image" Target="../media/image370.png"/><Relationship Id="rId10" Type="http://schemas.openxmlformats.org/officeDocument/2006/relationships/image" Target="../media/image371.png"/><Relationship Id="rId11" Type="http://schemas.openxmlformats.org/officeDocument/2006/relationships/image" Target="../media/image372.png"/><Relationship Id="rId12" Type="http://schemas.openxmlformats.org/officeDocument/2006/relationships/image" Target="../media/image373.png"/><Relationship Id="rId13" Type="http://schemas.openxmlformats.org/officeDocument/2006/relationships/image" Target="../media/image37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5.png"/><Relationship Id="rId3" Type="http://schemas.openxmlformats.org/officeDocument/2006/relationships/image" Target="../media/image376.png"/><Relationship Id="rId4" Type="http://schemas.openxmlformats.org/officeDocument/2006/relationships/image" Target="../media/image377.png"/><Relationship Id="rId5" Type="http://schemas.openxmlformats.org/officeDocument/2006/relationships/image" Target="../media/image378.png"/><Relationship Id="rId6" Type="http://schemas.openxmlformats.org/officeDocument/2006/relationships/image" Target="../media/image379.png"/><Relationship Id="rId7" Type="http://schemas.openxmlformats.org/officeDocument/2006/relationships/image" Target="../media/image380.png"/><Relationship Id="rId8" Type="http://schemas.openxmlformats.org/officeDocument/2006/relationships/image" Target="../media/image381.png"/><Relationship Id="rId9" Type="http://schemas.openxmlformats.org/officeDocument/2006/relationships/image" Target="../media/image382.png"/><Relationship Id="rId10" Type="http://schemas.openxmlformats.org/officeDocument/2006/relationships/image" Target="../media/image383.png"/><Relationship Id="rId11" Type="http://schemas.openxmlformats.org/officeDocument/2006/relationships/image" Target="../media/image384.png"/><Relationship Id="rId12" Type="http://schemas.openxmlformats.org/officeDocument/2006/relationships/image" Target="../media/image385.png"/><Relationship Id="rId13" Type="http://schemas.openxmlformats.org/officeDocument/2006/relationships/image" Target="../media/image38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Relationship Id="rId9" Type="http://schemas.openxmlformats.org/officeDocument/2006/relationships/image" Target="../media/image394.png"/><Relationship Id="rId10" Type="http://schemas.openxmlformats.org/officeDocument/2006/relationships/image" Target="../media/image395.png"/><Relationship Id="rId11" Type="http://schemas.openxmlformats.org/officeDocument/2006/relationships/image" Target="../media/image396.png"/><Relationship Id="rId12" Type="http://schemas.openxmlformats.org/officeDocument/2006/relationships/image" Target="../media/image397.png"/><Relationship Id="rId13" Type="http://schemas.openxmlformats.org/officeDocument/2006/relationships/image" Target="../media/image398.png"/><Relationship Id="rId14" Type="http://schemas.openxmlformats.org/officeDocument/2006/relationships/image" Target="../media/image399.png"/><Relationship Id="rId15" Type="http://schemas.openxmlformats.org/officeDocument/2006/relationships/image" Target="../media/image400.png"/><Relationship Id="rId16" Type="http://schemas.openxmlformats.org/officeDocument/2006/relationships/image" Target="../media/image401.png"/><Relationship Id="rId17" Type="http://schemas.openxmlformats.org/officeDocument/2006/relationships/image" Target="../media/image402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Relationship Id="rId8" Type="http://schemas.openxmlformats.org/officeDocument/2006/relationships/image" Target="../media/image409.png"/><Relationship Id="rId9" Type="http://schemas.openxmlformats.org/officeDocument/2006/relationships/image" Target="../media/image410.png"/><Relationship Id="rId10" Type="http://schemas.openxmlformats.org/officeDocument/2006/relationships/image" Target="../media/image411.png"/><Relationship Id="rId11" Type="http://schemas.openxmlformats.org/officeDocument/2006/relationships/image" Target="../media/image412.png"/><Relationship Id="rId12" Type="http://schemas.openxmlformats.org/officeDocument/2006/relationships/image" Target="../media/image413.png"/><Relationship Id="rId13" Type="http://schemas.openxmlformats.org/officeDocument/2006/relationships/image" Target="../media/image414.png"/><Relationship Id="rId14" Type="http://schemas.openxmlformats.org/officeDocument/2006/relationships/image" Target="../media/image415.png"/><Relationship Id="rId15" Type="http://schemas.openxmlformats.org/officeDocument/2006/relationships/image" Target="../media/image416.png"/><Relationship Id="rId16" Type="http://schemas.openxmlformats.org/officeDocument/2006/relationships/image" Target="../media/image4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20" Type="http://schemas.openxmlformats.org/officeDocument/2006/relationships/image" Target="../media/image75.png"/><Relationship Id="rId21" Type="http://schemas.openxmlformats.org/officeDocument/2006/relationships/image" Target="../media/image7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Relationship Id="rId8" Type="http://schemas.openxmlformats.org/officeDocument/2006/relationships/image" Target="../media/image438.png"/><Relationship Id="rId9" Type="http://schemas.openxmlformats.org/officeDocument/2006/relationships/image" Target="../media/image439.png"/><Relationship Id="rId10" Type="http://schemas.openxmlformats.org/officeDocument/2006/relationships/image" Target="../media/image440.png"/><Relationship Id="rId11" Type="http://schemas.openxmlformats.org/officeDocument/2006/relationships/image" Target="../media/image441.png"/><Relationship Id="rId12" Type="http://schemas.openxmlformats.org/officeDocument/2006/relationships/image" Target="../media/image442.png"/><Relationship Id="rId13" Type="http://schemas.openxmlformats.org/officeDocument/2006/relationships/image" Target="../media/image443.png"/><Relationship Id="rId14" Type="http://schemas.openxmlformats.org/officeDocument/2006/relationships/image" Target="../media/image444.png"/><Relationship Id="rId15" Type="http://schemas.openxmlformats.org/officeDocument/2006/relationships/image" Target="../media/image445.png"/><Relationship Id="rId16" Type="http://schemas.openxmlformats.org/officeDocument/2006/relationships/image" Target="../media/image44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7.png"/><Relationship Id="rId3" Type="http://schemas.openxmlformats.org/officeDocument/2006/relationships/image" Target="../media/image448.png"/><Relationship Id="rId4" Type="http://schemas.openxmlformats.org/officeDocument/2006/relationships/image" Target="../media/image449.png"/><Relationship Id="rId5" Type="http://schemas.openxmlformats.org/officeDocument/2006/relationships/image" Target="../media/image450.png"/><Relationship Id="rId6" Type="http://schemas.openxmlformats.org/officeDocument/2006/relationships/image" Target="../media/image451.png"/><Relationship Id="rId7" Type="http://schemas.openxmlformats.org/officeDocument/2006/relationships/image" Target="../media/image452.png"/><Relationship Id="rId8" Type="http://schemas.openxmlformats.org/officeDocument/2006/relationships/image" Target="../media/image453.png"/><Relationship Id="rId9" Type="http://schemas.openxmlformats.org/officeDocument/2006/relationships/image" Target="../media/image454.png"/><Relationship Id="rId10" Type="http://schemas.openxmlformats.org/officeDocument/2006/relationships/image" Target="../media/image455.png"/><Relationship Id="rId11" Type="http://schemas.openxmlformats.org/officeDocument/2006/relationships/image" Target="../media/image456.png"/><Relationship Id="rId12" Type="http://schemas.openxmlformats.org/officeDocument/2006/relationships/image" Target="../media/image45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5" Type="http://schemas.openxmlformats.org/officeDocument/2006/relationships/image" Target="../media/image461.png"/><Relationship Id="rId6" Type="http://schemas.openxmlformats.org/officeDocument/2006/relationships/image" Target="../media/image462.png"/><Relationship Id="rId7" Type="http://schemas.openxmlformats.org/officeDocument/2006/relationships/image" Target="../media/image463.png"/><Relationship Id="rId8" Type="http://schemas.openxmlformats.org/officeDocument/2006/relationships/image" Target="../media/image464.png"/><Relationship Id="rId9" Type="http://schemas.openxmlformats.org/officeDocument/2006/relationships/image" Target="../media/image465.png"/><Relationship Id="rId10" Type="http://schemas.openxmlformats.org/officeDocument/2006/relationships/image" Target="../media/image466.png"/><Relationship Id="rId11" Type="http://schemas.openxmlformats.org/officeDocument/2006/relationships/image" Target="../media/image467.png"/><Relationship Id="rId12" Type="http://schemas.openxmlformats.org/officeDocument/2006/relationships/image" Target="../media/image468.png"/><Relationship Id="rId13" Type="http://schemas.openxmlformats.org/officeDocument/2006/relationships/image" Target="../media/image469.png"/><Relationship Id="rId14" Type="http://schemas.openxmlformats.org/officeDocument/2006/relationships/image" Target="../media/image470.png"/><Relationship Id="rId15" Type="http://schemas.openxmlformats.org/officeDocument/2006/relationships/image" Target="../media/image47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2.png"/><Relationship Id="rId3" Type="http://schemas.openxmlformats.org/officeDocument/2006/relationships/image" Target="../media/image473.png"/><Relationship Id="rId4" Type="http://schemas.openxmlformats.org/officeDocument/2006/relationships/image" Target="../media/image474.png"/><Relationship Id="rId5" Type="http://schemas.openxmlformats.org/officeDocument/2006/relationships/image" Target="../media/image475.png"/><Relationship Id="rId6" Type="http://schemas.openxmlformats.org/officeDocument/2006/relationships/image" Target="../media/image476.png"/><Relationship Id="rId7" Type="http://schemas.openxmlformats.org/officeDocument/2006/relationships/image" Target="../media/image477.png"/><Relationship Id="rId8" Type="http://schemas.openxmlformats.org/officeDocument/2006/relationships/image" Target="../media/image478.png"/><Relationship Id="rId9" Type="http://schemas.openxmlformats.org/officeDocument/2006/relationships/image" Target="../media/image479.png"/><Relationship Id="rId10" Type="http://schemas.openxmlformats.org/officeDocument/2006/relationships/image" Target="../media/image480.png"/><Relationship Id="rId11" Type="http://schemas.openxmlformats.org/officeDocument/2006/relationships/image" Target="../media/image481.png"/><Relationship Id="rId12" Type="http://schemas.openxmlformats.org/officeDocument/2006/relationships/image" Target="../media/image482.png"/><Relationship Id="rId13" Type="http://schemas.openxmlformats.org/officeDocument/2006/relationships/image" Target="../media/image483.png"/><Relationship Id="rId14" Type="http://schemas.openxmlformats.org/officeDocument/2006/relationships/image" Target="../media/image484.png"/><Relationship Id="rId15" Type="http://schemas.openxmlformats.org/officeDocument/2006/relationships/image" Target="../media/image485.png"/><Relationship Id="rId16" Type="http://schemas.openxmlformats.org/officeDocument/2006/relationships/image" Target="../media/image486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7.png"/><Relationship Id="rId3" Type="http://schemas.openxmlformats.org/officeDocument/2006/relationships/image" Target="../media/image488.png"/><Relationship Id="rId4" Type="http://schemas.openxmlformats.org/officeDocument/2006/relationships/image" Target="../media/image489.png"/><Relationship Id="rId5" Type="http://schemas.openxmlformats.org/officeDocument/2006/relationships/image" Target="../media/image490.png"/><Relationship Id="rId6" Type="http://schemas.openxmlformats.org/officeDocument/2006/relationships/image" Target="../media/image491.png"/><Relationship Id="rId7" Type="http://schemas.openxmlformats.org/officeDocument/2006/relationships/image" Target="../media/image492.png"/><Relationship Id="rId8" Type="http://schemas.openxmlformats.org/officeDocument/2006/relationships/image" Target="../media/image493.png"/><Relationship Id="rId9" Type="http://schemas.openxmlformats.org/officeDocument/2006/relationships/image" Target="../media/image494.png"/><Relationship Id="rId10" Type="http://schemas.openxmlformats.org/officeDocument/2006/relationships/image" Target="../media/image495.png"/><Relationship Id="rId11" Type="http://schemas.openxmlformats.org/officeDocument/2006/relationships/image" Target="../media/image496.png"/><Relationship Id="rId12" Type="http://schemas.openxmlformats.org/officeDocument/2006/relationships/image" Target="../media/image497.png"/><Relationship Id="rId13" Type="http://schemas.openxmlformats.org/officeDocument/2006/relationships/image" Target="../media/image498.png"/><Relationship Id="rId14" Type="http://schemas.openxmlformats.org/officeDocument/2006/relationships/image" Target="../media/image499.png"/><Relationship Id="rId15" Type="http://schemas.openxmlformats.org/officeDocument/2006/relationships/image" Target="../media/image500.png"/><Relationship Id="rId16" Type="http://schemas.openxmlformats.org/officeDocument/2006/relationships/image" Target="../media/image501.png"/><Relationship Id="rId17" Type="http://schemas.openxmlformats.org/officeDocument/2006/relationships/image" Target="../media/image502.png"/><Relationship Id="rId18" Type="http://schemas.openxmlformats.org/officeDocument/2006/relationships/image" Target="../media/image503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4.png"/><Relationship Id="rId3" Type="http://schemas.openxmlformats.org/officeDocument/2006/relationships/image" Target="../media/image505.png"/><Relationship Id="rId4" Type="http://schemas.openxmlformats.org/officeDocument/2006/relationships/image" Target="../media/image506.png"/><Relationship Id="rId5" Type="http://schemas.openxmlformats.org/officeDocument/2006/relationships/image" Target="../media/image507.png"/><Relationship Id="rId6" Type="http://schemas.openxmlformats.org/officeDocument/2006/relationships/image" Target="../media/image508.png"/><Relationship Id="rId7" Type="http://schemas.openxmlformats.org/officeDocument/2006/relationships/image" Target="../media/image509.png"/><Relationship Id="rId8" Type="http://schemas.openxmlformats.org/officeDocument/2006/relationships/image" Target="../media/image510.png"/><Relationship Id="rId9" Type="http://schemas.openxmlformats.org/officeDocument/2006/relationships/image" Target="../media/image511.png"/><Relationship Id="rId10" Type="http://schemas.openxmlformats.org/officeDocument/2006/relationships/image" Target="../media/image51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3.png"/><Relationship Id="rId3" Type="http://schemas.openxmlformats.org/officeDocument/2006/relationships/image" Target="../media/image514.png"/><Relationship Id="rId4" Type="http://schemas.openxmlformats.org/officeDocument/2006/relationships/image" Target="../media/image515.png"/><Relationship Id="rId5" Type="http://schemas.openxmlformats.org/officeDocument/2006/relationships/image" Target="../media/image516.png"/><Relationship Id="rId6" Type="http://schemas.openxmlformats.org/officeDocument/2006/relationships/image" Target="../media/image517.png"/><Relationship Id="rId7" Type="http://schemas.openxmlformats.org/officeDocument/2006/relationships/image" Target="../media/image518.png"/><Relationship Id="rId8" Type="http://schemas.openxmlformats.org/officeDocument/2006/relationships/image" Target="../media/image519.png"/><Relationship Id="rId9" Type="http://schemas.openxmlformats.org/officeDocument/2006/relationships/image" Target="../media/image520.png"/><Relationship Id="rId10" Type="http://schemas.openxmlformats.org/officeDocument/2006/relationships/image" Target="../media/image521.png"/><Relationship Id="rId11" Type="http://schemas.openxmlformats.org/officeDocument/2006/relationships/image" Target="../media/image522.png"/><Relationship Id="rId12" Type="http://schemas.openxmlformats.org/officeDocument/2006/relationships/image" Target="../media/image523.png"/><Relationship Id="rId13" Type="http://schemas.openxmlformats.org/officeDocument/2006/relationships/image" Target="../media/image524.png"/><Relationship Id="rId14" Type="http://schemas.openxmlformats.org/officeDocument/2006/relationships/image" Target="../media/image525.png"/><Relationship Id="rId15" Type="http://schemas.openxmlformats.org/officeDocument/2006/relationships/image" Target="../media/image526.png"/><Relationship Id="rId16" Type="http://schemas.openxmlformats.org/officeDocument/2006/relationships/image" Target="../media/image52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84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8395" y="1171405"/>
            <a:ext cx="3267420" cy="16780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706" y="508377"/>
            <a:ext cx="2361565" cy="6782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6162" y="1235727"/>
            <a:ext cx="16363304" cy="42857"/>
            <a:chOff x="1046162" y="1235727"/>
            <a:chExt cx="16363304" cy="4285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162" y="1235727"/>
              <a:ext cx="16363304" cy="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6162" y="4881383"/>
            <a:ext cx="16363304" cy="21429"/>
            <a:chOff x="1046162" y="4881383"/>
            <a:chExt cx="16363304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162" y="4881383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0474" y="9221040"/>
            <a:ext cx="16417873" cy="42857"/>
            <a:chOff x="990474" y="9221040"/>
            <a:chExt cx="16417873" cy="428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474" y="9221040"/>
              <a:ext cx="16417873" cy="4285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79711" y="1852693"/>
            <a:ext cx="11553094" cy="21558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97261" y="2356086"/>
            <a:ext cx="7983592" cy="342324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0903" y="6199640"/>
            <a:ext cx="9580498" cy="35094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77335" y="1292658"/>
            <a:ext cx="10222539" cy="8921945"/>
            <a:chOff x="6377335" y="1292658"/>
            <a:chExt cx="10222539" cy="89219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335" y="1292658"/>
              <a:ext cx="10222539" cy="892194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4224" y="254768"/>
            <a:ext cx="3088562" cy="9003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2713" y="1481819"/>
            <a:ext cx="1674236" cy="763979"/>
            <a:chOff x="662713" y="1481819"/>
            <a:chExt cx="1674236" cy="76397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62713" y="1481819"/>
              <a:ext cx="1674236" cy="763979"/>
              <a:chOff x="662713" y="1481819"/>
              <a:chExt cx="1674236" cy="76397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2713" y="1481819"/>
                <a:ext cx="1674236" cy="763979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547" y="1408397"/>
              <a:ext cx="1935097" cy="1051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967218" y="2115881"/>
            <a:ext cx="14656607" cy="7406663"/>
            <a:chOff x="2967218" y="2115881"/>
            <a:chExt cx="14656607" cy="74066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67218" y="2115881"/>
              <a:ext cx="14656607" cy="74066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4224" y="254768"/>
            <a:ext cx="3088562" cy="9003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62713" y="1481819"/>
            <a:ext cx="1546179" cy="777010"/>
            <a:chOff x="662713" y="1481819"/>
            <a:chExt cx="1546179" cy="7770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62713" y="1481819"/>
              <a:ext cx="1546179" cy="777010"/>
              <a:chOff x="662713" y="1481819"/>
              <a:chExt cx="1546179" cy="77701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2713" y="1481819"/>
                <a:ext cx="1546179" cy="77701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890" y="1491249"/>
              <a:ext cx="1733828" cy="7940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502" y="2342342"/>
            <a:ext cx="18054710" cy="7474903"/>
            <a:chOff x="115502" y="2342342"/>
            <a:chExt cx="18054710" cy="74749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502" y="2342342"/>
              <a:ext cx="18054710" cy="747490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4002" y="258892"/>
            <a:ext cx="3434428" cy="8930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14726" y="1287430"/>
            <a:ext cx="3735238" cy="97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3503" y="5339056"/>
            <a:ext cx="1169427" cy="108888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0941" y="5164715"/>
            <a:ext cx="4068551" cy="9592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41238" y="9026962"/>
            <a:ext cx="4098770" cy="9592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69951" y="3041063"/>
            <a:ext cx="4067112" cy="9692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68678" y="2054054"/>
            <a:ext cx="14748359" cy="7824092"/>
            <a:chOff x="1768678" y="2054054"/>
            <a:chExt cx="14748359" cy="78240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8678" y="2054054"/>
              <a:ext cx="14748359" cy="78240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4002" y="258892"/>
            <a:ext cx="3434428" cy="8930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41124" y="1293534"/>
            <a:ext cx="4068551" cy="9592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8062" y="1940386"/>
            <a:ext cx="16009589" cy="7882004"/>
            <a:chOff x="1138062" y="1940386"/>
            <a:chExt cx="16009589" cy="78820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8062" y="1940386"/>
              <a:ext cx="16009589" cy="788200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4002" y="258892"/>
            <a:ext cx="3434428" cy="8930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35695" y="1293534"/>
            <a:ext cx="4199999" cy="9592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32" y="2218790"/>
            <a:ext cx="17765186" cy="6445302"/>
            <a:chOff x="342632" y="2218790"/>
            <a:chExt cx="17765186" cy="64453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632" y="2218790"/>
              <a:ext cx="17765186" cy="644530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4002" y="258892"/>
            <a:ext cx="3434428" cy="8930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6334" y="1273334"/>
            <a:ext cx="4456037" cy="92425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2459" y="2548263"/>
            <a:ext cx="17821981" cy="6643130"/>
            <a:chOff x="252459" y="2548263"/>
            <a:chExt cx="17821981" cy="66431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459" y="2548263"/>
              <a:ext cx="17821981" cy="66431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4002" y="258892"/>
            <a:ext cx="3434428" cy="8930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40657" y="1287429"/>
            <a:ext cx="3872065" cy="9795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72684" y="1940386"/>
            <a:ext cx="11122589" cy="7936329"/>
            <a:chOff x="3272684" y="1940386"/>
            <a:chExt cx="11122589" cy="79363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2684" y="1940386"/>
              <a:ext cx="11122589" cy="79363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84002" y="258892"/>
            <a:ext cx="3434428" cy="8930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89762" y="1287429"/>
            <a:ext cx="3532351" cy="97952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02025" y="4682683"/>
            <a:ext cx="12534785" cy="10659736"/>
            <a:chOff x="-5602025" y="4682683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02025" y="4682683"/>
              <a:ext cx="12534785" cy="106597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8335" y="2372156"/>
            <a:ext cx="7689245" cy="6252388"/>
            <a:chOff x="508335" y="2372156"/>
            <a:chExt cx="7689245" cy="625238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8335" y="2372156"/>
              <a:ext cx="7689245" cy="62523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844078" y="2219775"/>
            <a:ext cx="7403482" cy="7602116"/>
            <a:chOff x="8844078" y="2219775"/>
            <a:chExt cx="7403482" cy="76021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4078" y="2219775"/>
              <a:ext cx="7403482" cy="760211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9803" y="1414872"/>
            <a:ext cx="1225650" cy="72646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005" y="1412704"/>
            <a:ext cx="8191383" cy="3730153"/>
            <a:chOff x="231005" y="1412704"/>
            <a:chExt cx="8191383" cy="37301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005" y="1412704"/>
              <a:ext cx="8191383" cy="37301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227797" y="5344007"/>
            <a:ext cx="12658041" cy="4557707"/>
            <a:chOff x="5227797" y="5344007"/>
            <a:chExt cx="12658041" cy="4557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27797" y="5344007"/>
              <a:ext cx="12658041" cy="45577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74050" y="1608135"/>
            <a:ext cx="4833802" cy="8290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55664" y="2185093"/>
            <a:ext cx="1800390" cy="7678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36757" y="6410097"/>
            <a:ext cx="10893265" cy="9263768"/>
            <a:chOff x="-4836757" y="6410097"/>
            <a:chExt cx="10893265" cy="9263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36757" y="6410097"/>
              <a:ext cx="10893265" cy="92637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0587" y="2864541"/>
            <a:ext cx="2361072" cy="16258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74299" y="3257558"/>
            <a:ext cx="1973136" cy="6811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52674" y="3574831"/>
            <a:ext cx="721839" cy="18487"/>
            <a:chOff x="3552674" y="3574831"/>
            <a:chExt cx="721839" cy="184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674" y="3574831"/>
              <a:ext cx="721839" cy="184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28986" y="2846633"/>
            <a:ext cx="2351691" cy="162662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89890" y="3285097"/>
            <a:ext cx="1437117" cy="6715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81807" y="3574831"/>
            <a:ext cx="721839" cy="18487"/>
            <a:chOff x="8981807" y="3574831"/>
            <a:chExt cx="721839" cy="184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1807" y="3574831"/>
              <a:ext cx="721839" cy="184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7110" y="4453500"/>
            <a:ext cx="2361863" cy="16258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52674" y="5163789"/>
            <a:ext cx="721839" cy="18487"/>
            <a:chOff x="3552674" y="5163789"/>
            <a:chExt cx="721839" cy="1848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2674" y="5163789"/>
              <a:ext cx="721839" cy="1848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29549" y="4435588"/>
            <a:ext cx="2351720" cy="162662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399414" y="4945778"/>
            <a:ext cx="1529279" cy="72712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981807" y="5163789"/>
            <a:ext cx="721839" cy="18487"/>
            <a:chOff x="8981807" y="5163789"/>
            <a:chExt cx="721839" cy="184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1807" y="5163789"/>
              <a:ext cx="721839" cy="1848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87987" y="5982109"/>
            <a:ext cx="2354825" cy="162588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54718" y="6435747"/>
            <a:ext cx="1051660" cy="7271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552693" y="6709454"/>
            <a:ext cx="721839" cy="18487"/>
            <a:chOff x="3552693" y="6709454"/>
            <a:chExt cx="721839" cy="184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52693" y="6709454"/>
              <a:ext cx="721839" cy="184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29263" y="5981254"/>
            <a:ext cx="2354320" cy="162662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74299" y="6407033"/>
            <a:ext cx="901098" cy="6811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81825" y="6709454"/>
            <a:ext cx="721839" cy="18487"/>
            <a:chOff x="8981825" y="6709454"/>
            <a:chExt cx="721839" cy="1848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981825" y="6709454"/>
              <a:ext cx="721839" cy="1848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871759" y="2846631"/>
            <a:ext cx="2351719" cy="16266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341500" y="4907549"/>
            <a:ext cx="2318889" cy="6906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623985" y="3569838"/>
            <a:ext cx="721839" cy="18487"/>
            <a:chOff x="13623985" y="3569838"/>
            <a:chExt cx="721839" cy="1848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623985" y="3569838"/>
              <a:ext cx="721839" cy="1848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70577" y="4435588"/>
            <a:ext cx="2363863" cy="162662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335671" y="3273661"/>
            <a:ext cx="2967136" cy="7267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623985" y="5163789"/>
            <a:ext cx="721839" cy="18487"/>
            <a:chOff x="13623985" y="5163789"/>
            <a:chExt cx="721839" cy="1848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623985" y="5163789"/>
              <a:ext cx="721839" cy="184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9875" y="660317"/>
            <a:ext cx="6878392" cy="1757581"/>
            <a:chOff x="609875" y="660317"/>
            <a:chExt cx="6878392" cy="175758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17734" y="-54184"/>
              <a:ext cx="6133642" cy="355567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-621299" y="-338400"/>
              <a:ext cx="6484099" cy="4124927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774299" y="4841230"/>
            <a:ext cx="2049060" cy="7267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21842" y="8129573"/>
            <a:ext cx="540345" cy="540345"/>
            <a:chOff x="1821842" y="8129573"/>
            <a:chExt cx="540345" cy="5403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1842" y="8129573"/>
              <a:ext cx="540345" cy="540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3703" y="1516150"/>
            <a:ext cx="7441306" cy="6029553"/>
            <a:chOff x="403703" y="1516150"/>
            <a:chExt cx="7441306" cy="60295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703" y="1516150"/>
              <a:ext cx="7441306" cy="60295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3703" y="7705126"/>
            <a:ext cx="7423635" cy="2031172"/>
            <a:chOff x="403703" y="7705126"/>
            <a:chExt cx="7423635" cy="2031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703" y="7705126"/>
              <a:ext cx="7423635" cy="2031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58973" y="3360247"/>
            <a:ext cx="4447878" cy="5177608"/>
            <a:chOff x="9958973" y="3360247"/>
            <a:chExt cx="4447878" cy="51776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58973" y="3360247"/>
              <a:ext cx="4447878" cy="517760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74050" y="1608135"/>
            <a:ext cx="4833801" cy="82900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55664" y="2207236"/>
            <a:ext cx="4632372" cy="75460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71902" y="6581140"/>
            <a:ext cx="5223527" cy="3364305"/>
            <a:chOff x="9971902" y="6581140"/>
            <a:chExt cx="5223527" cy="33643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1902" y="6581140"/>
              <a:ext cx="5223527" cy="33643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0889" y="1573355"/>
            <a:ext cx="6784159" cy="8480199"/>
            <a:chOff x="400889" y="1573355"/>
            <a:chExt cx="6784159" cy="84801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889" y="1573355"/>
              <a:ext cx="6784159" cy="84801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00071" y="2957105"/>
            <a:ext cx="4895357" cy="3454151"/>
            <a:chOff x="10300071" y="2957105"/>
            <a:chExt cx="4895357" cy="34541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00071" y="2957105"/>
              <a:ext cx="4895357" cy="34541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51270" y="1426586"/>
            <a:ext cx="4833801" cy="8290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43913" y="2087944"/>
            <a:ext cx="2611496" cy="7351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1842" y="8129573"/>
            <a:ext cx="540345" cy="540345"/>
            <a:chOff x="1821842" y="8129573"/>
            <a:chExt cx="540345" cy="5403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1842" y="8129573"/>
              <a:ext cx="540345" cy="5403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8148" y="1739668"/>
            <a:ext cx="8446983" cy="1506925"/>
            <a:chOff x="368148" y="1739668"/>
            <a:chExt cx="8446983" cy="1506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148" y="1739668"/>
              <a:ext cx="8446983" cy="15069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8148" y="3397584"/>
            <a:ext cx="8602498" cy="6556406"/>
            <a:chOff x="368148" y="3397584"/>
            <a:chExt cx="8602498" cy="65564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8148" y="3397584"/>
              <a:ext cx="8602498" cy="65564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23203" y="6472613"/>
            <a:ext cx="4544638" cy="2784003"/>
            <a:chOff x="10023203" y="6472613"/>
            <a:chExt cx="4544638" cy="27840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3203" y="6472613"/>
              <a:ext cx="4544638" cy="27840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82568" y="3782205"/>
            <a:ext cx="6011374" cy="2335274"/>
            <a:chOff x="9982568" y="3782205"/>
            <a:chExt cx="6011374" cy="23352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82568" y="3782205"/>
              <a:ext cx="6011374" cy="233527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87964" y="1592898"/>
            <a:ext cx="2934725" cy="8290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69579" y="2191998"/>
            <a:ext cx="4632370" cy="115650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8148" y="1739668"/>
            <a:ext cx="8446983" cy="1506925"/>
            <a:chOff x="368148" y="1739668"/>
            <a:chExt cx="8446983" cy="15069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148" y="1739668"/>
              <a:ext cx="8446983" cy="1506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55703" y="3573930"/>
            <a:ext cx="4614852" cy="3199631"/>
            <a:chOff x="12055703" y="3573930"/>
            <a:chExt cx="4614852" cy="31996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55703" y="3573930"/>
              <a:ext cx="4614852" cy="31996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55703" y="7184929"/>
            <a:ext cx="4630296" cy="2429634"/>
            <a:chOff x="12055703" y="7184929"/>
            <a:chExt cx="4630296" cy="24296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55703" y="7184929"/>
              <a:ext cx="4630296" cy="24296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8148" y="3694355"/>
            <a:ext cx="11231389" cy="5908577"/>
            <a:chOff x="368148" y="3694355"/>
            <a:chExt cx="11231389" cy="590857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8148" y="3694355"/>
              <a:ext cx="11231389" cy="590857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17783" y="1592898"/>
            <a:ext cx="2934725" cy="82900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0417" y="2211703"/>
            <a:ext cx="4595589" cy="113694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8148" y="1739668"/>
            <a:ext cx="8446983" cy="1506925"/>
            <a:chOff x="368148" y="1739668"/>
            <a:chExt cx="8446983" cy="15069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148" y="1739668"/>
              <a:ext cx="8446983" cy="15069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29802" y="4710425"/>
            <a:ext cx="9408531" cy="2483619"/>
            <a:chOff x="8629802" y="4710425"/>
            <a:chExt cx="9408531" cy="2483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29802" y="4710425"/>
              <a:ext cx="9408531" cy="2483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8148" y="3462683"/>
            <a:ext cx="7988387" cy="6351622"/>
            <a:chOff x="368148" y="3462683"/>
            <a:chExt cx="7988387" cy="63516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8148" y="3462683"/>
              <a:ext cx="7988387" cy="635162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15412" y="1592898"/>
            <a:ext cx="2934725" cy="82900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97027" y="2191998"/>
            <a:ext cx="4632370" cy="11565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0117" y="3077692"/>
            <a:ext cx="7134191" cy="1955891"/>
            <a:chOff x="200117" y="3077692"/>
            <a:chExt cx="7134191" cy="19558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117" y="3077692"/>
              <a:ext cx="7134191" cy="19558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42416" y="1650164"/>
            <a:ext cx="10636257" cy="1427528"/>
            <a:chOff x="7442416" y="1650164"/>
            <a:chExt cx="10636257" cy="14275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42416" y="1650164"/>
              <a:ext cx="10636257" cy="14275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2416" y="3383455"/>
            <a:ext cx="10636257" cy="6709024"/>
            <a:chOff x="7442416" y="3383455"/>
            <a:chExt cx="10636257" cy="67090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2416" y="3383455"/>
              <a:ext cx="10636257" cy="67090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864" y="1217000"/>
            <a:ext cx="4466230" cy="8290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953" y="1843598"/>
            <a:ext cx="2927161" cy="11040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49445" y="1974524"/>
            <a:ext cx="7550287" cy="7847075"/>
            <a:chOff x="9749445" y="1974524"/>
            <a:chExt cx="7550287" cy="78470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9445" y="1974524"/>
              <a:ext cx="7550287" cy="78470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005" y="2900154"/>
            <a:ext cx="9081675" cy="2489808"/>
            <a:chOff x="231005" y="2900154"/>
            <a:chExt cx="9081675" cy="24898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005" y="2900154"/>
              <a:ext cx="9081675" cy="24898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864" y="1217000"/>
            <a:ext cx="4466230" cy="82900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953" y="1862646"/>
            <a:ext cx="2271018" cy="72868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9841" y="1602524"/>
            <a:ext cx="6082928" cy="3216421"/>
            <a:chOff x="579841" y="1602524"/>
            <a:chExt cx="6082928" cy="32164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841" y="1602524"/>
              <a:ext cx="6082928" cy="32164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9841" y="5112381"/>
            <a:ext cx="9130638" cy="4763411"/>
            <a:chOff x="579841" y="5112381"/>
            <a:chExt cx="9130638" cy="47634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841" y="5112381"/>
              <a:ext cx="9130638" cy="47634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87238" y="3733814"/>
            <a:ext cx="6904345" cy="3175999"/>
            <a:chOff x="10087238" y="3733814"/>
            <a:chExt cx="6904345" cy="31759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87238" y="3733814"/>
              <a:ext cx="6904345" cy="317599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64006" y="1699564"/>
            <a:ext cx="4089096" cy="8290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4656" y="1518776"/>
            <a:ext cx="6983901" cy="2451703"/>
            <a:chOff x="464656" y="1518776"/>
            <a:chExt cx="6983901" cy="24517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656" y="1518776"/>
              <a:ext cx="6983901" cy="24517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56922" y="2970861"/>
            <a:ext cx="5972111" cy="6523186"/>
            <a:chOff x="10956922" y="2970861"/>
            <a:chExt cx="5972111" cy="65231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6922" y="2970861"/>
              <a:ext cx="5972111" cy="65231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3068" y="4371615"/>
            <a:ext cx="10289357" cy="5580095"/>
            <a:chOff x="363068" y="4371615"/>
            <a:chExt cx="10289357" cy="5580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068" y="4371615"/>
              <a:ext cx="10289357" cy="558009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4431" y="1608135"/>
            <a:ext cx="3885915" cy="8290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005" y="1398147"/>
            <a:ext cx="8456914" cy="1859471"/>
            <a:chOff x="231005" y="1398147"/>
            <a:chExt cx="8456914" cy="18594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005" y="1398147"/>
              <a:ext cx="8456914" cy="18594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41838" y="3448984"/>
            <a:ext cx="9680048" cy="1283370"/>
            <a:chOff x="8041838" y="3448984"/>
            <a:chExt cx="9680048" cy="12833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1838" y="3448984"/>
              <a:ext cx="9680048" cy="1283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57282" y="4732353"/>
            <a:ext cx="9680048" cy="5342994"/>
            <a:chOff x="8057282" y="4732353"/>
            <a:chExt cx="9680048" cy="5342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57282" y="4732353"/>
              <a:ext cx="9680048" cy="53429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1005" y="4670577"/>
            <a:ext cx="6536302" cy="4374065"/>
            <a:chOff x="231005" y="4670577"/>
            <a:chExt cx="6536302" cy="43740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05" y="4670577"/>
              <a:ext cx="6536302" cy="437406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90408" y="1973035"/>
            <a:ext cx="5982011" cy="8290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4091" y="1575595"/>
            <a:ext cx="13910999" cy="19640"/>
            <a:chOff x="2324091" y="1575595"/>
            <a:chExt cx="13910999" cy="19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4091" y="1575595"/>
              <a:ext cx="13910999" cy="19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24091" y="9490530"/>
            <a:ext cx="13911001" cy="19640"/>
            <a:chOff x="2324091" y="9490530"/>
            <a:chExt cx="13911001" cy="1964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4091" y="9490530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30572" y="9576099"/>
            <a:ext cx="13911001" cy="19640"/>
            <a:chOff x="2330572" y="9576099"/>
            <a:chExt cx="13911001" cy="196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0572" y="9576099"/>
              <a:ext cx="13911001" cy="196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30539" y="1487888"/>
            <a:ext cx="13910999" cy="19640"/>
            <a:chOff x="2330539" y="1487888"/>
            <a:chExt cx="13910999" cy="196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0539" y="1487888"/>
              <a:ext cx="13910999" cy="196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63440" y="996465"/>
            <a:ext cx="1362947" cy="123494"/>
            <a:chOff x="15163440" y="996465"/>
            <a:chExt cx="1362947" cy="1234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63440" y="996465"/>
              <a:ext cx="1362947" cy="1234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4291" y="284946"/>
            <a:ext cx="3605733" cy="8891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71260" y="2447879"/>
            <a:ext cx="8575437" cy="101235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83010" y="3296428"/>
            <a:ext cx="1153148" cy="7614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56412" y="4388746"/>
            <a:ext cx="10529989" cy="10598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67199" y="3290923"/>
            <a:ext cx="1190567" cy="77159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16406" y="5352213"/>
            <a:ext cx="1204052" cy="7715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916406" y="7808244"/>
            <a:ext cx="1192767" cy="7771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69480" y="5352213"/>
            <a:ext cx="1168843" cy="77159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87237" y="5396498"/>
            <a:ext cx="1075355" cy="70456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32217" y="7808244"/>
            <a:ext cx="1149024" cy="77159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52212" y="6637488"/>
            <a:ext cx="11425132" cy="101233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7021" y="1353473"/>
            <a:ext cx="9659047" cy="1740205"/>
            <a:chOff x="8467021" y="1353473"/>
            <a:chExt cx="9659047" cy="17402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7021" y="1353473"/>
              <a:ext cx="9659047" cy="17402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67021" y="3353004"/>
            <a:ext cx="9659047" cy="1407294"/>
            <a:chOff x="8467021" y="3353004"/>
            <a:chExt cx="9659047" cy="14072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7021" y="3353004"/>
              <a:ext cx="9659047" cy="14072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9966" y="4760298"/>
            <a:ext cx="9660658" cy="5325295"/>
            <a:chOff x="8449966" y="4760298"/>
            <a:chExt cx="9660658" cy="53252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9966" y="4760298"/>
              <a:ext cx="9660658" cy="53252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7264" y="3418005"/>
            <a:ext cx="6808700" cy="6667587"/>
            <a:chOff x="367264" y="3418005"/>
            <a:chExt cx="6808700" cy="66675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7264" y="3418005"/>
              <a:ext cx="6808700" cy="66675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3123" y="1206703"/>
            <a:ext cx="5809954" cy="127098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6544" y="2183941"/>
            <a:ext cx="4595589" cy="11685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005" y="3650346"/>
            <a:ext cx="10664233" cy="6438927"/>
            <a:chOff x="231005" y="3650346"/>
            <a:chExt cx="10664233" cy="64389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005" y="3650346"/>
              <a:ext cx="10664233" cy="6438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01154" y="2377897"/>
            <a:ext cx="5610737" cy="7477725"/>
            <a:chOff x="11501154" y="2377897"/>
            <a:chExt cx="5610737" cy="74777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1154" y="2377897"/>
              <a:ext cx="5610737" cy="74777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3669" y="1365257"/>
            <a:ext cx="9373058" cy="2025280"/>
            <a:chOff x="323669" y="1365257"/>
            <a:chExt cx="9373058" cy="202528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669" y="1365257"/>
              <a:ext cx="9373058" cy="202528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49596" y="1486229"/>
            <a:ext cx="7472230" cy="7947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005" y="2509523"/>
            <a:ext cx="9721752" cy="5425710"/>
            <a:chOff x="231005" y="2509523"/>
            <a:chExt cx="9721752" cy="54257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005" y="2509523"/>
              <a:ext cx="9721752" cy="54257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2754" y="4861994"/>
            <a:ext cx="7992061" cy="5212214"/>
            <a:chOff x="10122754" y="4861994"/>
            <a:chExt cx="7992061" cy="5212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2754" y="4861994"/>
              <a:ext cx="7992061" cy="52122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57777" y="2387534"/>
            <a:ext cx="3939249" cy="79474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1777" y="1896372"/>
            <a:ext cx="9329722" cy="1882010"/>
            <a:chOff x="431777" y="1896372"/>
            <a:chExt cx="9329722" cy="18820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777" y="1896372"/>
              <a:ext cx="9329722" cy="18820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19015" y="3733310"/>
            <a:ext cx="7949846" cy="2819094"/>
            <a:chOff x="10119015" y="3733310"/>
            <a:chExt cx="7949846" cy="28190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9015" y="3733310"/>
              <a:ext cx="7949846" cy="28190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1777" y="4638836"/>
            <a:ext cx="9314263" cy="5116151"/>
            <a:chOff x="431777" y="4638836"/>
            <a:chExt cx="9314263" cy="51161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777" y="4638836"/>
              <a:ext cx="9314263" cy="511615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02694" y="2114152"/>
            <a:ext cx="3543478" cy="7947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1893" y="2338622"/>
            <a:ext cx="8342240" cy="1540265"/>
            <a:chOff x="261893" y="2338622"/>
            <a:chExt cx="8342240" cy="15402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893" y="2338622"/>
              <a:ext cx="8342240" cy="1540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84089" y="3094452"/>
            <a:ext cx="9237818" cy="6073140"/>
            <a:chOff x="8884089" y="3094452"/>
            <a:chExt cx="9237818" cy="60731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84089" y="3094452"/>
              <a:ext cx="9237818" cy="60731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1005" y="4525097"/>
            <a:ext cx="8372110" cy="3304515"/>
            <a:chOff x="231005" y="4525097"/>
            <a:chExt cx="8372110" cy="33045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005" y="4525097"/>
              <a:ext cx="8372110" cy="330451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38599" y="2052378"/>
            <a:ext cx="3895068" cy="7947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067457" y="2762351"/>
            <a:ext cx="4974785" cy="443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75903" y="1372859"/>
            <a:ext cx="2940545" cy="7816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8730" y="1972082"/>
            <a:ext cx="5701441" cy="5289572"/>
            <a:chOff x="298730" y="1972082"/>
            <a:chExt cx="5701441" cy="528957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8730" y="1972082"/>
              <a:ext cx="5701441" cy="52895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63860" y="2160296"/>
            <a:ext cx="8983700" cy="5093658"/>
            <a:chOff x="7263860" y="2160296"/>
            <a:chExt cx="8983700" cy="509365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3860" y="2160296"/>
              <a:ext cx="8983700" cy="50936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70775" y="4776348"/>
            <a:ext cx="3047343" cy="4955211"/>
            <a:chOff x="14770775" y="4776348"/>
            <a:chExt cx="3047343" cy="49552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70775" y="4776348"/>
              <a:ext cx="3047343" cy="49552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1005" y="7795720"/>
            <a:ext cx="11492038" cy="2287250"/>
            <a:chOff x="231005" y="7795720"/>
            <a:chExt cx="11492038" cy="228725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005" y="7795720"/>
              <a:ext cx="11492038" cy="228725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62674" y="6501368"/>
            <a:ext cx="1508069" cy="71693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3417" y="1401716"/>
            <a:ext cx="2658479" cy="7848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13056" y="2370456"/>
            <a:ext cx="6590911" cy="6190911"/>
            <a:chOff x="313056" y="2370456"/>
            <a:chExt cx="6590911" cy="61909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056" y="2370456"/>
              <a:ext cx="6590911" cy="6190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34645" y="2370456"/>
            <a:ext cx="6487997" cy="4482898"/>
            <a:chOff x="7234645" y="2370456"/>
            <a:chExt cx="6487997" cy="44828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4645" y="2370456"/>
              <a:ext cx="6487997" cy="44828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07678" y="4721785"/>
            <a:ext cx="5041686" cy="5128612"/>
            <a:chOff x="12907678" y="4721785"/>
            <a:chExt cx="5041686" cy="512861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07678" y="4721785"/>
              <a:ext cx="5041686" cy="512861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101414" y="3949236"/>
            <a:ext cx="1508069" cy="7169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976" y="1393176"/>
            <a:ext cx="2940545" cy="78160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6508" y="2346068"/>
            <a:ext cx="6427776" cy="5970543"/>
            <a:chOff x="496508" y="2346068"/>
            <a:chExt cx="6427776" cy="59705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508" y="2346068"/>
              <a:ext cx="6427776" cy="59705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66556" y="2102581"/>
            <a:ext cx="8507755" cy="3769680"/>
            <a:chOff x="7166556" y="2102581"/>
            <a:chExt cx="8507755" cy="37696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66556" y="2102581"/>
              <a:ext cx="8507755" cy="37696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11060" y="5331340"/>
            <a:ext cx="4288672" cy="4465907"/>
            <a:chOff x="13011060" y="5331340"/>
            <a:chExt cx="4288672" cy="44659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11060" y="5331340"/>
              <a:ext cx="4288672" cy="446590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02361" y="6353865"/>
            <a:ext cx="1508069" cy="71693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1842" y="8129573"/>
            <a:ext cx="540345" cy="540345"/>
            <a:chOff x="1821842" y="8129573"/>
            <a:chExt cx="540345" cy="540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1842" y="8129573"/>
              <a:ext cx="540345" cy="5403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5358" y="2967570"/>
            <a:ext cx="7064197" cy="6389526"/>
            <a:chOff x="345358" y="2967570"/>
            <a:chExt cx="7064197" cy="638952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358" y="2967570"/>
              <a:ext cx="7064197" cy="63895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49710" y="2896459"/>
            <a:ext cx="10017953" cy="6649922"/>
            <a:chOff x="7649710" y="2896459"/>
            <a:chExt cx="10017953" cy="66499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49710" y="2896459"/>
              <a:ext cx="10017953" cy="664992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826" y="1225463"/>
            <a:ext cx="1887641" cy="7816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9511" y="1838562"/>
            <a:ext cx="6049781" cy="111050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5400000">
            <a:off x="15457862" y="2619809"/>
            <a:ext cx="4974785" cy="44362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1311" y="2844805"/>
            <a:ext cx="7342079" cy="5443124"/>
            <a:chOff x="381311" y="2844805"/>
            <a:chExt cx="7342079" cy="54431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1311" y="2844805"/>
              <a:ext cx="7342079" cy="54431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80639" y="1912957"/>
            <a:ext cx="9754222" cy="7621665"/>
            <a:chOff x="7980639" y="1912957"/>
            <a:chExt cx="9754222" cy="76216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80639" y="1912957"/>
              <a:ext cx="9754222" cy="76216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01955" y="3213680"/>
            <a:ext cx="3625073" cy="2601538"/>
            <a:chOff x="14001955" y="3213680"/>
            <a:chExt cx="3625073" cy="26015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01955" y="3213680"/>
              <a:ext cx="3625073" cy="26015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2938" y="1381459"/>
            <a:ext cx="2446193" cy="7816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60779" y="2428957"/>
            <a:ext cx="1508069" cy="71693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639612" y="314337"/>
            <a:ext cx="2983543" cy="7718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05716" y="5495162"/>
            <a:ext cx="10636797" cy="9045664"/>
            <a:chOff x="11505716" y="5495162"/>
            <a:chExt cx="10636797" cy="90456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5716" y="5495162"/>
              <a:ext cx="10636797" cy="90456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07252" y="4062270"/>
            <a:ext cx="2578119" cy="3806721"/>
            <a:chOff x="10007252" y="4062270"/>
            <a:chExt cx="2578119" cy="38067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07252" y="4062270"/>
              <a:ext cx="2578119" cy="38067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46476" y="4062270"/>
            <a:ext cx="2578119" cy="3806721"/>
            <a:chOff x="4346476" y="4062270"/>
            <a:chExt cx="2578119" cy="38067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6476" y="4062270"/>
              <a:ext cx="2578119" cy="38067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21587" y="5890828"/>
            <a:ext cx="2539683" cy="1968005"/>
            <a:chOff x="10021587" y="5890828"/>
            <a:chExt cx="2539683" cy="19680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1587" y="5890828"/>
              <a:ext cx="2539683" cy="1968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56105" y="5879977"/>
            <a:ext cx="2612403" cy="1977425"/>
            <a:chOff x="4356105" y="5879977"/>
            <a:chExt cx="2612403" cy="19774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6105" y="5879977"/>
              <a:ext cx="2612403" cy="19774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72365" y="2135832"/>
            <a:ext cx="2578119" cy="3754996"/>
            <a:chOff x="7172365" y="2135832"/>
            <a:chExt cx="2578119" cy="37549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2365" y="2135832"/>
              <a:ext cx="2578119" cy="37549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21551" y="2135832"/>
            <a:ext cx="2578119" cy="3754996"/>
            <a:chOff x="1521551" y="2135832"/>
            <a:chExt cx="2578119" cy="37549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1551" y="2135832"/>
              <a:ext cx="2578119" cy="37549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172365" y="2135832"/>
            <a:ext cx="2578119" cy="1926438"/>
            <a:chOff x="7172365" y="2135832"/>
            <a:chExt cx="2578119" cy="19264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72365" y="2135832"/>
              <a:ext cx="2578119" cy="19264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21551" y="2161903"/>
            <a:ext cx="2567960" cy="1926438"/>
            <a:chOff x="1521551" y="2161903"/>
            <a:chExt cx="2567960" cy="19264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1551" y="2161903"/>
              <a:ext cx="2567960" cy="192643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79367" y="4528509"/>
            <a:ext cx="1136336" cy="53248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39770" y="4493674"/>
            <a:ext cx="2843422" cy="60077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041552" y="4496076"/>
            <a:ext cx="2872992" cy="61072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782473" y="2135832"/>
            <a:ext cx="2578119" cy="3754996"/>
            <a:chOff x="12782473" y="2135832"/>
            <a:chExt cx="2578119" cy="37549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782473" y="2135832"/>
              <a:ext cx="2578119" cy="37549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82473" y="2135832"/>
            <a:ext cx="2578119" cy="1926438"/>
            <a:chOff x="12782473" y="2135832"/>
            <a:chExt cx="2578119" cy="192643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82473" y="2135832"/>
              <a:ext cx="2578119" cy="1926438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30437" y="4495889"/>
            <a:ext cx="2565051" cy="60077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31404" y="4462378"/>
            <a:ext cx="2686051" cy="58652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15648" y="1574008"/>
            <a:ext cx="5323961" cy="4102887"/>
            <a:chOff x="10515648" y="1574008"/>
            <a:chExt cx="5323961" cy="41028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648" y="1574008"/>
              <a:ext cx="5323961" cy="41028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5098714" y="4007223"/>
            <a:ext cx="4974785" cy="4436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1842" y="8129573"/>
            <a:ext cx="540345" cy="540345"/>
            <a:chOff x="1821842" y="8129573"/>
            <a:chExt cx="540345" cy="5403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1842" y="8129573"/>
              <a:ext cx="540345" cy="5403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2646" y="2203698"/>
            <a:ext cx="9137447" cy="7294101"/>
            <a:chOff x="382646" y="2203698"/>
            <a:chExt cx="9137447" cy="72941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2646" y="2203698"/>
              <a:ext cx="9137447" cy="72941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60727" y="5893849"/>
            <a:ext cx="8219020" cy="4037227"/>
            <a:chOff x="9560727" y="5893849"/>
            <a:chExt cx="8219020" cy="403722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60727" y="5893849"/>
              <a:ext cx="8219020" cy="403722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5287" y="1285097"/>
            <a:ext cx="4968222" cy="86516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1842" y="8129573"/>
            <a:ext cx="540345" cy="540345"/>
            <a:chOff x="1821842" y="8129573"/>
            <a:chExt cx="540345" cy="540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1842" y="8129573"/>
              <a:ext cx="540345" cy="5403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2765" y="3523438"/>
            <a:ext cx="7503439" cy="5290495"/>
            <a:chOff x="392765" y="3523438"/>
            <a:chExt cx="7503439" cy="52904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765" y="3523438"/>
              <a:ext cx="7503439" cy="52904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24669" y="3081617"/>
            <a:ext cx="9402358" cy="6174137"/>
            <a:chOff x="8224669" y="3081617"/>
            <a:chExt cx="9402358" cy="617413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24669" y="3081617"/>
              <a:ext cx="9402358" cy="617413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4233" y="1246755"/>
            <a:ext cx="1820736" cy="7816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2170" y="1801175"/>
            <a:ext cx="4623381" cy="70227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5925" y="2341738"/>
            <a:ext cx="11219360" cy="6076529"/>
            <a:chOff x="545925" y="2341738"/>
            <a:chExt cx="11219360" cy="60765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5925" y="2341738"/>
              <a:ext cx="11219360" cy="60765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172" y="1459535"/>
            <a:ext cx="2639441" cy="78160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02025" y="4682683"/>
            <a:ext cx="12534785" cy="10659736"/>
            <a:chOff x="-5602025" y="4682683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02025" y="4682683"/>
              <a:ext cx="12534785" cy="106597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1354" y="2474696"/>
            <a:ext cx="6042181" cy="5998418"/>
            <a:chOff x="451354" y="2474696"/>
            <a:chExt cx="6042181" cy="59984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1354" y="2474696"/>
              <a:ext cx="6042181" cy="59984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622892" y="2502250"/>
            <a:ext cx="7938021" cy="5281214"/>
            <a:chOff x="6622892" y="2502250"/>
            <a:chExt cx="7938021" cy="52812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22892" y="2502250"/>
              <a:ext cx="7938021" cy="52812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782625" y="3824191"/>
            <a:ext cx="2929870" cy="6171429"/>
            <a:chOff x="14782625" y="3824191"/>
            <a:chExt cx="2929870" cy="61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82625" y="3824191"/>
              <a:ext cx="2929870" cy="6171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2823" y="1378427"/>
            <a:ext cx="1225650" cy="73598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42929" y="3025323"/>
            <a:ext cx="1508069" cy="71693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02025" y="4682683"/>
            <a:ext cx="12534785" cy="10659736"/>
            <a:chOff x="-5602025" y="4682683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02025" y="4682683"/>
              <a:ext cx="12534785" cy="106597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21842" y="8129573"/>
            <a:ext cx="540345" cy="540345"/>
            <a:chOff x="1821842" y="8129573"/>
            <a:chExt cx="540345" cy="5403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1842" y="8129573"/>
              <a:ext cx="540345" cy="54034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8846" y="2244086"/>
            <a:ext cx="7721167" cy="6256249"/>
            <a:chOff x="418846" y="2244086"/>
            <a:chExt cx="7721167" cy="625624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846" y="2244086"/>
              <a:ext cx="7721167" cy="62562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43188" y="2936614"/>
            <a:ext cx="6833352" cy="5192959"/>
            <a:chOff x="8343188" y="2936614"/>
            <a:chExt cx="6833352" cy="519295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3188" y="2936614"/>
              <a:ext cx="6833352" cy="51929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335743" y="3081617"/>
            <a:ext cx="2281126" cy="6228598"/>
            <a:chOff x="15335743" y="3081617"/>
            <a:chExt cx="2281126" cy="622859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335743" y="3081617"/>
              <a:ext cx="2281126" cy="622859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0315" y="1327934"/>
            <a:ext cx="1225650" cy="735983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47370" y="2126840"/>
            <a:ext cx="1508069" cy="71693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73470" y="5600181"/>
            <a:ext cx="12534785" cy="10659736"/>
            <a:chOff x="-4373470" y="5600181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373470" y="5600181"/>
              <a:ext cx="12534785" cy="106597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4985508" y="4484075"/>
            <a:ext cx="4984414" cy="49100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985508" y="4484075"/>
            <a:ext cx="4984414" cy="4910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6185" y="2369450"/>
            <a:ext cx="6158640" cy="7320095"/>
            <a:chOff x="1666185" y="2369450"/>
            <a:chExt cx="6158640" cy="7320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6185" y="2369450"/>
              <a:ext cx="6158640" cy="73200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02949" y="7032123"/>
            <a:ext cx="6868086" cy="1330533"/>
            <a:chOff x="9702949" y="7032123"/>
            <a:chExt cx="6868086" cy="13305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02949" y="7032123"/>
              <a:ext cx="6868086" cy="13305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60727" y="4140028"/>
            <a:ext cx="6171429" cy="1833683"/>
            <a:chOff x="9560727" y="4140028"/>
            <a:chExt cx="6171429" cy="18336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727" y="4140028"/>
              <a:ext cx="6171429" cy="183368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8445" y="1319698"/>
            <a:ext cx="1316117" cy="82900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5829" y="1762524"/>
            <a:ext cx="2163152" cy="7498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55358" y="2815269"/>
            <a:ext cx="1540511" cy="81160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82106" y="6297410"/>
            <a:ext cx="1508828" cy="75626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93149" y="3428323"/>
            <a:ext cx="1517457" cy="76704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00517" y="280165"/>
            <a:ext cx="2945552" cy="90031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285" y="3461032"/>
            <a:ext cx="15752844" cy="12993541"/>
            <a:chOff x="9607285" y="3461032"/>
            <a:chExt cx="15752844" cy="12993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285" y="3461032"/>
              <a:ext cx="15752844" cy="12993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4286" y="9253010"/>
            <a:ext cx="18400000" cy="1032705"/>
            <a:chOff x="-114286" y="9253010"/>
            <a:chExt cx="18400000" cy="1032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286" y="9253010"/>
              <a:ext cx="18400000" cy="10327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7694" y="2586109"/>
            <a:ext cx="14222226" cy="45486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39002" y="265241"/>
            <a:ext cx="3188238" cy="93017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07285" y="3461032"/>
            <a:ext cx="15752844" cy="12993541"/>
            <a:chOff x="9607285" y="3461032"/>
            <a:chExt cx="15752844" cy="129935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7285" y="3461032"/>
              <a:ext cx="15752844" cy="129935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14286" y="9253010"/>
            <a:ext cx="18400000" cy="1032705"/>
            <a:chOff x="-114286" y="9253010"/>
            <a:chExt cx="18400000" cy="10327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4286" y="9253010"/>
              <a:ext cx="18400000" cy="10327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35993" y="275718"/>
            <a:ext cx="3266819" cy="8860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1040" y="4886354"/>
            <a:ext cx="15833326" cy="10412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7231" y="5844602"/>
            <a:ext cx="14366240" cy="61371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1243" y="6826452"/>
            <a:ext cx="15785534" cy="10405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4030" y="7817430"/>
            <a:ext cx="13606630" cy="10031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3773" y="1769611"/>
            <a:ext cx="14050078" cy="100317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1040" y="2807468"/>
            <a:ext cx="10260231" cy="94918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58421" y="3767602"/>
            <a:ext cx="15137926" cy="10376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7455" y="5366141"/>
            <a:ext cx="820599" cy="12874"/>
            <a:chOff x="5257455" y="5366141"/>
            <a:chExt cx="820599" cy="128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5257455" y="5366141"/>
              <a:ext cx="820599" cy="12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21842" y="8129573"/>
            <a:ext cx="540345" cy="540345"/>
            <a:chOff x="1821842" y="8129573"/>
            <a:chExt cx="540345" cy="5403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1842" y="8129573"/>
              <a:ext cx="540345" cy="5403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630818" y="5445680"/>
            <a:ext cx="12534785" cy="10659736"/>
            <a:chOff x="-5630818" y="5445680"/>
            <a:chExt cx="12534785" cy="106597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630818" y="54456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1493" y="1440314"/>
            <a:ext cx="8069483" cy="8535690"/>
            <a:chOff x="421493" y="1440314"/>
            <a:chExt cx="8069483" cy="853569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1493" y="1440314"/>
              <a:ext cx="8069483" cy="853569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410937" y="1664676"/>
            <a:ext cx="1674236" cy="556190"/>
            <a:chOff x="15410937" y="1664676"/>
            <a:chExt cx="1674236" cy="55619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410937" y="1664676"/>
              <a:ext cx="1674236" cy="556190"/>
              <a:chOff x="15410937" y="1664676"/>
              <a:chExt cx="1674236" cy="55619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410937" y="1664676"/>
                <a:ext cx="1674236" cy="55619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41721" y="1673673"/>
              <a:ext cx="2116011" cy="6326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90649" y="320679"/>
            <a:ext cx="2319886" cy="83423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79836" y="2896007"/>
            <a:ext cx="5711258" cy="39133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445680"/>
            <a:ext cx="12534785" cy="10659736"/>
            <a:chOff x="-5630818" y="54456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4456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1842" y="8129573"/>
            <a:ext cx="540345" cy="540345"/>
            <a:chOff x="1821842" y="8129573"/>
            <a:chExt cx="540345" cy="540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1842" y="8129573"/>
              <a:ext cx="540345" cy="5403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1342" y="1455933"/>
            <a:ext cx="8117099" cy="8399335"/>
            <a:chOff x="471342" y="1455933"/>
            <a:chExt cx="8117099" cy="83993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342" y="1455933"/>
              <a:ext cx="8117099" cy="83993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10937" y="1664676"/>
            <a:ext cx="1674236" cy="556190"/>
            <a:chOff x="15410937" y="1664676"/>
            <a:chExt cx="1674236" cy="55619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5410937" y="1664676"/>
              <a:ext cx="1674236" cy="556190"/>
              <a:chOff x="15410937" y="1664676"/>
              <a:chExt cx="1674236" cy="5561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410937" y="1664676"/>
                <a:ext cx="1674236" cy="55619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71846" y="1678732"/>
              <a:ext cx="1805154" cy="6437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90649" y="320679"/>
            <a:ext cx="2319886" cy="834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79836" y="2560769"/>
            <a:ext cx="6812362" cy="67241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14998856" y="4513642"/>
            <a:ext cx="4974414" cy="434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21842" y="8129573"/>
            <a:ext cx="540345" cy="540345"/>
            <a:chOff x="1821842" y="8129573"/>
            <a:chExt cx="540345" cy="5403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1842" y="8129573"/>
              <a:ext cx="540345" cy="54034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4998856" y="4513642"/>
            <a:ext cx="4974414" cy="4343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410937" y="1664676"/>
            <a:ext cx="1674236" cy="556190"/>
            <a:chOff x="15410937" y="1664676"/>
            <a:chExt cx="1674236" cy="55619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410937" y="1664676"/>
              <a:ext cx="1674236" cy="556190"/>
              <a:chOff x="15410937" y="1664676"/>
              <a:chExt cx="1674236" cy="55619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410937" y="1664676"/>
                <a:ext cx="1674236" cy="556190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72407" y="1673388"/>
              <a:ext cx="1793945" cy="6525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74035" y="1439985"/>
            <a:ext cx="7872077" cy="8453502"/>
            <a:chOff x="474035" y="1439985"/>
            <a:chExt cx="7872077" cy="845350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035" y="1439985"/>
              <a:ext cx="7872077" cy="8453502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090649" y="317108"/>
            <a:ext cx="2319638" cy="8375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79836" y="2560769"/>
            <a:ext cx="6925543" cy="63225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630818" y="5344007"/>
            <a:ext cx="12534785" cy="10659736"/>
            <a:chOff x="-5630818" y="5344007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630818" y="5344007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5400000">
            <a:off x="14997127" y="4509075"/>
            <a:ext cx="4974785" cy="4436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21842" y="8129573"/>
            <a:ext cx="540345" cy="540345"/>
            <a:chOff x="1821842" y="8129573"/>
            <a:chExt cx="540345" cy="5403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1842" y="8129573"/>
              <a:ext cx="540345" cy="5403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4670" y="1399202"/>
            <a:ext cx="7974853" cy="8535069"/>
            <a:chOff x="514670" y="1399202"/>
            <a:chExt cx="7974853" cy="853506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670" y="1399202"/>
              <a:ext cx="7974853" cy="85350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497240" y="1569851"/>
            <a:ext cx="1733625" cy="682382"/>
            <a:chOff x="15497240" y="1569851"/>
            <a:chExt cx="1733625" cy="68238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497240" y="1569851"/>
              <a:ext cx="1733625" cy="682382"/>
              <a:chOff x="15497240" y="1569851"/>
              <a:chExt cx="1733625" cy="68238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497240" y="1569851"/>
                <a:ext cx="1733625" cy="68238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424097" y="1540980"/>
              <a:ext cx="1857658" cy="7790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90649" y="320679"/>
            <a:ext cx="2319886" cy="8342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79836" y="2560769"/>
            <a:ext cx="5565258" cy="47164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1005" y="1130118"/>
            <a:ext cx="18659445" cy="14286"/>
            <a:chOff x="231005" y="1130118"/>
            <a:chExt cx="18659445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005" y="1130118"/>
              <a:ext cx="18659445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66087" y="1006624"/>
            <a:ext cx="1362947" cy="123494"/>
            <a:chOff x="15566087" y="1006624"/>
            <a:chExt cx="1362947" cy="12349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66087" y="1006624"/>
              <a:ext cx="1362947" cy="1234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6983" y="2263509"/>
            <a:ext cx="17530479" cy="6530759"/>
            <a:chOff x="336983" y="2263509"/>
            <a:chExt cx="17530479" cy="6530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6983" y="2263509"/>
              <a:ext cx="17530479" cy="65307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24224" y="254768"/>
            <a:ext cx="3088562" cy="9003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14726" y="1287430"/>
            <a:ext cx="3735238" cy="979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2023-09-19T09:04:58Z</dcterms:created>
  <dcterms:modified xsi:type="dcterms:W3CDTF">2023-09-19T09:04:58Z</dcterms:modified>
</cp:coreProperties>
</file>